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2" r:id="rId5"/>
    <p:sldId id="267" r:id="rId6"/>
    <p:sldId id="266" r:id="rId7"/>
    <p:sldId id="269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036"/>
    <a:srgbClr val="91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44" autoAdjust="0"/>
    <p:restoredTop sz="94660"/>
  </p:normalViewPr>
  <p:slideViewPr>
    <p:cSldViewPr snapToGrid="0" showGuides="1">
      <p:cViewPr varScale="1">
        <p:scale>
          <a:sx n="163" d="100"/>
          <a:sy n="163" d="100"/>
        </p:scale>
        <p:origin x="223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28067" cy="68588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5258-B463-464C-BFA9-3124C13CE66D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82F1-0645-4DC6-9C16-35CC08BC9969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830" y="1914287"/>
            <a:ext cx="2937804" cy="29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2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262289"/>
            <a:ext cx="8629650" cy="5040928"/>
          </a:xfrm>
          <a:solidFill>
            <a:schemeClr val="bg1">
              <a:lumMod val="9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5258-B463-464C-BFA9-3124C13CE66D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82F1-0645-4DC6-9C16-35CC08BC9969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İçerik Yer Tutucusu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0" y="7"/>
            <a:ext cx="2700000" cy="843962"/>
          </a:xfrm>
          <a:prstGeom prst="rect">
            <a:avLst/>
          </a:prstGeom>
        </p:spPr>
      </p:pic>
      <p:sp>
        <p:nvSpPr>
          <p:cNvPr id="9" name="Unvan 2"/>
          <p:cNvSpPr>
            <a:spLocks noGrp="1"/>
          </p:cNvSpPr>
          <p:nvPr>
            <p:ph type="title"/>
          </p:nvPr>
        </p:nvSpPr>
        <p:spPr>
          <a:xfrm>
            <a:off x="3132667" y="57963"/>
            <a:ext cx="5758240" cy="700216"/>
          </a:xfrm>
        </p:spPr>
        <p:txBody>
          <a:bodyPr>
            <a:normAutofit/>
          </a:bodyPr>
          <a:lstStyle>
            <a:lvl1pPr algn="r">
              <a:defRPr/>
            </a:lvl1pPr>
          </a:lstStyle>
          <a:p>
            <a:r>
              <a:rPr lang="tr-TR" sz="3600">
                <a:latin typeface="Myriad Pro" panose="020B0503030403020204" pitchFamily="34" charset="0"/>
              </a:rPr>
              <a:t>Asıl başlık stili için tıklatın</a:t>
            </a:r>
            <a:endParaRPr lang="tr-TR" sz="36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6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764" y="1273629"/>
            <a:ext cx="4278086" cy="490333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273629"/>
            <a:ext cx="4261759" cy="490333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5258-B463-464C-BFA9-3124C13CE66D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82F1-0645-4DC6-9C16-35CC08BC9969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İçerik Yer Tutucusu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9" y="7"/>
            <a:ext cx="2700000" cy="843962"/>
          </a:xfrm>
          <a:prstGeom prst="rect">
            <a:avLst/>
          </a:prstGeom>
        </p:spPr>
      </p:pic>
      <p:sp>
        <p:nvSpPr>
          <p:cNvPr id="9" name="Unvan 2"/>
          <p:cNvSpPr>
            <a:spLocks noGrp="1"/>
          </p:cNvSpPr>
          <p:nvPr>
            <p:ph type="title"/>
          </p:nvPr>
        </p:nvSpPr>
        <p:spPr>
          <a:xfrm>
            <a:off x="3141132" y="57963"/>
            <a:ext cx="5749775" cy="700216"/>
          </a:xfrm>
        </p:spPr>
        <p:txBody>
          <a:bodyPr>
            <a:normAutofit/>
          </a:bodyPr>
          <a:lstStyle>
            <a:lvl1pPr algn="r">
              <a:defRPr/>
            </a:lvl1pPr>
          </a:lstStyle>
          <a:p>
            <a:r>
              <a:rPr lang="tr-TR" sz="3600">
                <a:latin typeface="Myriad Pro" panose="020B0503030403020204" pitchFamily="34" charset="0"/>
              </a:rPr>
              <a:t>Asıl başlık stili için tıklatın</a:t>
            </a:r>
            <a:endParaRPr lang="tr-TR" sz="36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1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28" y="1252273"/>
            <a:ext cx="4253253" cy="823912"/>
          </a:xfrm>
          <a:solidFill>
            <a:schemeClr val="bg1">
              <a:lumMod val="95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929" y="2126987"/>
            <a:ext cx="4253253" cy="40965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252273"/>
            <a:ext cx="4318908" cy="823912"/>
          </a:xfrm>
          <a:solidFill>
            <a:schemeClr val="bg1">
              <a:lumMod val="95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9" y="2126987"/>
            <a:ext cx="4318909" cy="40965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5258-B463-464C-BFA9-3124C13CE66D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82F1-0645-4DC6-9C16-35CC08BC9969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İçerik Yer Tutucusu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8" y="7"/>
            <a:ext cx="2700000" cy="843962"/>
          </a:xfrm>
          <a:prstGeom prst="rect">
            <a:avLst/>
          </a:prstGeom>
        </p:spPr>
      </p:pic>
      <p:sp>
        <p:nvSpPr>
          <p:cNvPr id="11" name="Unvan 2"/>
          <p:cNvSpPr>
            <a:spLocks noGrp="1"/>
          </p:cNvSpPr>
          <p:nvPr>
            <p:ph type="title"/>
          </p:nvPr>
        </p:nvSpPr>
        <p:spPr>
          <a:xfrm>
            <a:off x="3132666" y="57963"/>
            <a:ext cx="5758241" cy="700216"/>
          </a:xfrm>
        </p:spPr>
        <p:txBody>
          <a:bodyPr>
            <a:normAutofit/>
          </a:bodyPr>
          <a:lstStyle>
            <a:lvl1pPr algn="r">
              <a:defRPr/>
            </a:lvl1pPr>
          </a:lstStyle>
          <a:p>
            <a:r>
              <a:rPr lang="tr-TR" sz="3600">
                <a:latin typeface="Myriad Pro" panose="020B0503030403020204" pitchFamily="34" charset="0"/>
              </a:rPr>
              <a:t>Asıl başlık stili için tıklatın</a:t>
            </a:r>
            <a:endParaRPr lang="tr-TR" sz="36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5258-B463-464C-BFA9-3124C13CE66D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82F1-0645-4DC6-9C16-35CC08BC9969}" type="slidenum">
              <a:rPr lang="tr-TR" smtClean="0"/>
              <a:t>‹#›</a:t>
            </a:fld>
            <a:endParaRPr lang="tr-TR"/>
          </a:p>
        </p:txBody>
      </p:sp>
      <p:pic>
        <p:nvPicPr>
          <p:cNvPr id="6" name="İçerik Yer Tutucusu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0" y="7"/>
            <a:ext cx="2700000" cy="843962"/>
          </a:xfrm>
          <a:prstGeom prst="rect">
            <a:avLst/>
          </a:prstGeom>
        </p:spPr>
      </p:pic>
      <p:sp>
        <p:nvSpPr>
          <p:cNvPr id="7" name="Unvan 2"/>
          <p:cNvSpPr>
            <a:spLocks noGrp="1"/>
          </p:cNvSpPr>
          <p:nvPr>
            <p:ph type="title"/>
          </p:nvPr>
        </p:nvSpPr>
        <p:spPr>
          <a:xfrm>
            <a:off x="3132666" y="57963"/>
            <a:ext cx="5758241" cy="700216"/>
          </a:xfrm>
        </p:spPr>
        <p:txBody>
          <a:bodyPr>
            <a:normAutofit/>
          </a:bodyPr>
          <a:lstStyle>
            <a:lvl1pPr algn="r">
              <a:defRPr/>
            </a:lvl1pPr>
          </a:lstStyle>
          <a:p>
            <a:r>
              <a:rPr lang="tr-TR" sz="3600">
                <a:latin typeface="Myriad Pro" panose="020B0503030403020204" pitchFamily="34" charset="0"/>
              </a:rPr>
              <a:t>Asıl başlık stili için tıklatın</a:t>
            </a:r>
            <a:endParaRPr lang="tr-TR" sz="36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5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5258-B463-464C-BFA9-3124C13CE66D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82F1-0645-4DC6-9C16-35CC08BC9969}" type="slidenum">
              <a:rPr lang="tr-TR" smtClean="0"/>
              <a:t>‹#›</a:t>
            </a:fld>
            <a:endParaRPr lang="tr-TR"/>
          </a:p>
        </p:txBody>
      </p:sp>
      <p:pic>
        <p:nvPicPr>
          <p:cNvPr id="5" name="İçerik Yer Tutucusu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1" y="7"/>
            <a:ext cx="2700000" cy="843962"/>
          </a:xfrm>
          <a:prstGeom prst="rect">
            <a:avLst/>
          </a:prstGeom>
        </p:spPr>
      </p:pic>
      <p:sp>
        <p:nvSpPr>
          <p:cNvPr id="6" name="Unvan 2"/>
          <p:cNvSpPr>
            <a:spLocks noGrp="1"/>
          </p:cNvSpPr>
          <p:nvPr>
            <p:ph type="title"/>
          </p:nvPr>
        </p:nvSpPr>
        <p:spPr>
          <a:xfrm>
            <a:off x="3141132" y="57963"/>
            <a:ext cx="5749775" cy="700216"/>
          </a:xfrm>
        </p:spPr>
        <p:txBody>
          <a:bodyPr>
            <a:normAutofit/>
          </a:bodyPr>
          <a:lstStyle>
            <a:lvl1pPr algn="r">
              <a:defRPr/>
            </a:lvl1pPr>
          </a:lstStyle>
          <a:p>
            <a:r>
              <a:rPr lang="tr-TR" sz="3600">
                <a:latin typeface="Myriad Pro" panose="020B0503030403020204" pitchFamily="34" charset="0"/>
              </a:rPr>
              <a:t>Asıl başlık stili için tıklatın</a:t>
            </a:r>
            <a:endParaRPr lang="tr-TR" sz="36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257" y="1265464"/>
            <a:ext cx="8629651" cy="4911499"/>
          </a:xfrm>
          <a:solidFill>
            <a:schemeClr val="bg1">
              <a:lumMod val="95000"/>
            </a:schemeClr>
          </a:solidFill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5258-B463-464C-BFA9-3124C13CE66D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82F1-0645-4DC6-9C16-35CC08BC9969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İçerik Yer Tutucusu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9" y="7"/>
            <a:ext cx="2700000" cy="843962"/>
          </a:xfrm>
          <a:prstGeom prst="rect">
            <a:avLst/>
          </a:prstGeom>
        </p:spPr>
      </p:pic>
      <p:sp>
        <p:nvSpPr>
          <p:cNvPr id="8" name="Unvan 2"/>
          <p:cNvSpPr>
            <a:spLocks noGrp="1"/>
          </p:cNvSpPr>
          <p:nvPr>
            <p:ph type="title"/>
          </p:nvPr>
        </p:nvSpPr>
        <p:spPr>
          <a:xfrm>
            <a:off x="3141132" y="57963"/>
            <a:ext cx="5749775" cy="700216"/>
          </a:xfrm>
        </p:spPr>
        <p:txBody>
          <a:bodyPr>
            <a:normAutofit/>
          </a:bodyPr>
          <a:lstStyle>
            <a:lvl1pPr algn="r">
              <a:defRPr/>
            </a:lvl1pPr>
          </a:lstStyle>
          <a:p>
            <a:r>
              <a:rPr lang="tr-TR" sz="3600">
                <a:latin typeface="Myriad Pro" panose="020B0503030403020204" pitchFamily="34" charset="0"/>
              </a:rPr>
              <a:t>Asıl başlık stili için tıklatın</a:t>
            </a:r>
            <a:endParaRPr lang="tr-TR" sz="36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4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45258-B463-464C-BFA9-3124C13CE66D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B82F1-0645-4DC6-9C16-35CC08BC99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41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4558748" y="3030810"/>
            <a:ext cx="4585252" cy="1180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603030403020204" pitchFamily="34" charset="0"/>
              </a:rPr>
              <a:t>EDİRNE</a:t>
            </a:r>
            <a:b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603030403020204" pitchFamily="34" charset="0"/>
              </a:rPr>
            </a:b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İL MİLLÎ EĞİTİM MÜDÜRLÜĞÜ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8" y="848138"/>
            <a:ext cx="1580806" cy="160216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9" y="1804573"/>
            <a:ext cx="3098731" cy="309873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5043" y="4698619"/>
            <a:ext cx="768627" cy="310703"/>
          </a:xfrm>
          <a:prstGeom prst="ellipse">
            <a:avLst/>
          </a:prstGeom>
          <a:solidFill>
            <a:srgbClr val="D43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686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79" y="0"/>
            <a:ext cx="810592" cy="82154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382499" y="1087800"/>
            <a:ext cx="253633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 TANITIM BİLGİLERİ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B5271EF-EBB0-41DD-B6D0-1D835E0E4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48" y="1822940"/>
            <a:ext cx="1668504" cy="1671285"/>
          </a:xfrm>
          <a:prstGeom prst="rect">
            <a:avLst/>
          </a:prstGeom>
        </p:spPr>
      </p:pic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E4BD9ED-8492-491A-9151-1FAB680E94B4}"/>
              </a:ext>
            </a:extLst>
          </p:cNvPr>
          <p:cNvSpPr txBox="1">
            <a:spLocks/>
          </p:cNvSpPr>
          <p:nvPr/>
        </p:nvSpPr>
        <p:spPr>
          <a:xfrm>
            <a:off x="2661138" y="1822940"/>
            <a:ext cx="5486741" cy="179949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Okulumuz 2017 yılında Enez İmam Hatip Ortaokulu olarak eğitim ve öğretime açılmıştır.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Atatürk Ortaokulu ile birlikte Enez Çok Programlı Anadolu Lisesinin binasında hizmet vermektedir.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dersliğimiz</a:t>
            </a:r>
            <a:r>
              <a:rPr lang="tr-TR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mevcuttur.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Yeni Binamız yapım aşamasındadır. 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99BA75E-69F9-4ED5-842A-FC50F79D5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082859"/>
              </p:ext>
            </p:extLst>
          </p:nvPr>
        </p:nvGraphicFramePr>
        <p:xfrm>
          <a:off x="711047" y="4105080"/>
          <a:ext cx="7436830" cy="1158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19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9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1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19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19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9291">
                <a:tc>
                  <a:txBody>
                    <a:bodyPr/>
                    <a:lstStyle/>
                    <a:p>
                      <a:pPr algn="ctr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SIRA NO</a:t>
                      </a:r>
                      <a:endParaRPr lang="tr-TR" sz="16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İL</a:t>
                      </a:r>
                      <a:endParaRPr lang="tr-TR" sz="16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İLÇE</a:t>
                      </a:r>
                      <a:endParaRPr lang="tr-TR" sz="16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KURUM KODU</a:t>
                      </a:r>
                      <a:endParaRPr lang="tr-TR" sz="16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KURUM ADI</a:t>
                      </a:r>
                      <a:endParaRPr lang="tr-TR" sz="16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indent="33655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5.SINIF</a:t>
                      </a:r>
                      <a:endParaRPr lang="tr-TR" sz="16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indent="33655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6.SINIF</a:t>
                      </a:r>
                      <a:endParaRPr lang="tr-TR" sz="16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indent="33655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7.SINIF</a:t>
                      </a:r>
                      <a:endParaRPr lang="tr-TR" sz="16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indent="33655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8.SINIF</a:t>
                      </a:r>
                      <a:endParaRPr lang="tr-TR" sz="16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TOPLAM ÖĞRENCİ</a:t>
                      </a:r>
                      <a:endParaRPr lang="tr-TR" sz="1600" dirty="0">
                        <a:effectLst/>
                      </a:endParaRPr>
                    </a:p>
                    <a:p>
                      <a:pPr indent="33655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SAYISI</a:t>
                      </a:r>
                      <a:endParaRPr lang="tr-TR" sz="16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91">
                <a:tc>
                  <a:txBody>
                    <a:bodyPr/>
                    <a:lstStyle/>
                    <a:p>
                      <a:pPr algn="ctr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1 </a:t>
                      </a:r>
                      <a:endParaRPr lang="tr-TR" sz="11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 EDİRNE</a:t>
                      </a:r>
                      <a:endParaRPr lang="tr-TR" sz="11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ENEZ</a:t>
                      </a:r>
                      <a:endParaRPr lang="tr-TR" sz="11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764113</a:t>
                      </a:r>
                      <a:endParaRPr lang="tr-TR" sz="11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ENEZ İMAM HATİP ORTAOKULU</a:t>
                      </a:r>
                      <a:endParaRPr lang="tr-TR" sz="11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indent="33655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10</a:t>
                      </a:r>
                      <a:endParaRPr lang="tr-TR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indent="33655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0</a:t>
                      </a:r>
                      <a:endParaRPr lang="tr-TR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indent="33655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11</a:t>
                      </a:r>
                      <a:endParaRPr lang="tr-TR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indent="33655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0</a:t>
                      </a:r>
                      <a:endParaRPr lang="tr-TR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21</a:t>
                      </a:r>
                      <a:endParaRPr lang="tr-TR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686" marR="2268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18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79" y="0"/>
            <a:ext cx="810592" cy="82154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771218" y="1202547"/>
            <a:ext cx="360156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DESTEKLEME YETİŞTİRME KURSLARI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7CD80CC-473C-4C85-B453-694EACE34123}"/>
              </a:ext>
            </a:extLst>
          </p:cNvPr>
          <p:cNvSpPr txBox="1"/>
          <p:nvPr/>
        </p:nvSpPr>
        <p:spPr>
          <a:xfrm>
            <a:off x="978877" y="2048581"/>
            <a:ext cx="7169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rgbClr val="505050"/>
                </a:solidFill>
                <a:latin typeface="MyriadPro"/>
              </a:rPr>
              <a:t>Bünyemizde açılan destekleme ve yetiştirme kursu yoktur.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i="0" dirty="0">
                <a:solidFill>
                  <a:srgbClr val="505050"/>
                </a:solidFill>
                <a:effectLst/>
                <a:latin typeface="MyriadPro"/>
              </a:rPr>
              <a:t>7.Sınıftan </a:t>
            </a:r>
            <a:r>
              <a:rPr lang="tr-TR" b="1" dirty="0">
                <a:solidFill>
                  <a:srgbClr val="505050"/>
                </a:solidFill>
                <a:latin typeface="MyriadPro"/>
              </a:rPr>
              <a:t>4 </a:t>
            </a:r>
            <a:r>
              <a:rPr lang="tr-TR" b="1" i="0" dirty="0">
                <a:solidFill>
                  <a:srgbClr val="505050"/>
                </a:solidFill>
                <a:effectLst/>
                <a:latin typeface="MyriadPro"/>
              </a:rPr>
              <a:t>öğrencimiz Atatürk Ortaokulunda açılan DYK kursuna katılmaktadır.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D08EF32-50FF-45E7-83E1-A9034EA5A10F}"/>
              </a:ext>
            </a:extLst>
          </p:cNvPr>
          <p:cNvSpPr/>
          <p:nvPr/>
        </p:nvSpPr>
        <p:spPr>
          <a:xfrm>
            <a:off x="3527803" y="3429000"/>
            <a:ext cx="208839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DENEME SINAVLARI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FA4C4C5-E55A-40BE-B8C3-A97418B2E483}"/>
              </a:ext>
            </a:extLst>
          </p:cNvPr>
          <p:cNvSpPr txBox="1"/>
          <p:nvPr/>
        </p:nvSpPr>
        <p:spPr>
          <a:xfrm>
            <a:off x="978877" y="4424717"/>
            <a:ext cx="6735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/>
              <a:t>Her Dönem 3 adet deneme sınavı tüm sınıflara uygulanmaktadır.</a:t>
            </a:r>
          </a:p>
        </p:txBody>
      </p:sp>
    </p:spTree>
    <p:extLst>
      <p:ext uri="{BB962C8B-B14F-4D97-AF65-F5344CB8AC3E}">
        <p14:creationId xmlns:p14="http://schemas.microsoft.com/office/powerpoint/2010/main" val="201456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79" y="0"/>
            <a:ext cx="810592" cy="82154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672152" y="1013288"/>
            <a:ext cx="379969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GÖRÜNÜRLÜK TANITIM ÇALIŞMALARI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163F805-79BA-49E1-9A09-E2F73BCDE284}"/>
              </a:ext>
            </a:extLst>
          </p:cNvPr>
          <p:cNvSpPr txBox="1"/>
          <p:nvPr/>
        </p:nvSpPr>
        <p:spPr>
          <a:xfrm>
            <a:off x="382191" y="1580582"/>
            <a:ext cx="8170984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200" b="1" dirty="0"/>
              <a:t>Tarihçe:</a:t>
            </a:r>
          </a:p>
          <a:p>
            <a:r>
              <a:rPr lang="tr-TR" sz="1200" dirty="0"/>
              <a:t>http://enezimamhatipoo.meb.k12.tr/icerikler/tarihce_9642428.html</a:t>
            </a:r>
          </a:p>
          <a:p>
            <a:r>
              <a:rPr lang="tr-TR" sz="1200" b="1" dirty="0"/>
              <a:t>Kurumsal Kimlik: </a:t>
            </a:r>
          </a:p>
          <a:p>
            <a:r>
              <a:rPr lang="tr-TR" sz="1200" dirty="0"/>
              <a:t>http://enezimamhatipoo.meb.k12.tr/meb_iys_dosyalar/22/02/764113/fotograf_galerisi_2827000.html?</a:t>
            </a:r>
          </a:p>
          <a:p>
            <a:r>
              <a:rPr lang="tr-TR" sz="1200" b="1" dirty="0"/>
              <a:t>Tanıtım Sunusu:</a:t>
            </a:r>
            <a:r>
              <a:rPr lang="tr-TR" sz="1200" dirty="0"/>
              <a:t> </a:t>
            </a:r>
          </a:p>
          <a:p>
            <a:r>
              <a:rPr lang="tr-TR" sz="1200" dirty="0"/>
              <a:t>http://enezimamhatipoo.meb.k12.tr/dosyalar/listele_dosya_2823848_Sunu</a:t>
            </a:r>
          </a:p>
          <a:p>
            <a:r>
              <a:rPr lang="tr-TR" sz="1200" b="1" dirty="0"/>
              <a:t>Tanıtım Filmi:</a:t>
            </a:r>
            <a:r>
              <a:rPr lang="tr-TR" sz="1200" dirty="0"/>
              <a:t> </a:t>
            </a:r>
            <a:r>
              <a:rPr lang="tr-TR" sz="1100" dirty="0"/>
              <a:t>http://enezimamhatipoo.meb.k12.tr/meb_iys_dosyalar/22/02/764113/dosyalar/2020_05/05153236_Enez_Ymam_Hatip_Ortaokulu2.mp4?</a:t>
            </a:r>
          </a:p>
          <a:p>
            <a:r>
              <a:rPr lang="tr-TR" sz="1200" b="1" dirty="0"/>
              <a:t>Tanıtım Afişi: </a:t>
            </a:r>
          </a:p>
          <a:p>
            <a:r>
              <a:rPr lang="tr-TR" sz="1200" dirty="0"/>
              <a:t>http://enezimamhatipoo.meb.k12.tr/dosyalar/listele_dosya_2827017_Afis</a:t>
            </a:r>
          </a:p>
          <a:p>
            <a:r>
              <a:rPr lang="tr-TR" sz="1200" b="1" dirty="0"/>
              <a:t>Tanıtım Broşürü: </a:t>
            </a:r>
          </a:p>
          <a:p>
            <a:r>
              <a:rPr lang="tr-TR" sz="1200" dirty="0"/>
              <a:t>http://enezimamhatipoo.meb.k12.tr/dosyalar/listele_dosya_2826762_Brosur</a:t>
            </a:r>
          </a:p>
          <a:p>
            <a:r>
              <a:rPr lang="tr-TR" sz="1200" b="1" dirty="0"/>
              <a:t>Projeler: </a:t>
            </a:r>
          </a:p>
          <a:p>
            <a:r>
              <a:rPr lang="tr-TR" sz="1200" dirty="0"/>
              <a:t>http://enezimamhatipoo.meb.k12.tr/icerikler/projeler_9644180.html</a:t>
            </a:r>
          </a:p>
          <a:p>
            <a:r>
              <a:rPr lang="tr-TR" sz="1200" b="1" dirty="0"/>
              <a:t>Yayınlar: </a:t>
            </a:r>
          </a:p>
          <a:p>
            <a:r>
              <a:rPr lang="tr-TR" sz="1200" dirty="0"/>
              <a:t>http://enezimamhatipoo.meb.k12.tr/icerikler/yayinlar_9644183.html</a:t>
            </a:r>
          </a:p>
          <a:p>
            <a:r>
              <a:rPr lang="tr-TR" sz="1200" b="1" dirty="0"/>
              <a:t>Başarılar: </a:t>
            </a:r>
          </a:p>
          <a:p>
            <a:r>
              <a:rPr lang="tr-TR" sz="1200" dirty="0"/>
              <a:t>http://enezimamhatipoo.meb.k12.tr/icerikler/basarilar_9644187.html</a:t>
            </a:r>
          </a:p>
          <a:p>
            <a:r>
              <a:rPr lang="tr-TR" sz="1200" b="1" dirty="0"/>
              <a:t>Sosyal Medya Hesapları: </a:t>
            </a:r>
          </a:p>
          <a:p>
            <a:r>
              <a:rPr lang="tr-TR" sz="1200" b="1" dirty="0"/>
              <a:t>	</a:t>
            </a:r>
            <a:r>
              <a:rPr lang="tr-TR" sz="1200" b="1" dirty="0" err="1"/>
              <a:t>Twitter</a:t>
            </a:r>
            <a:r>
              <a:rPr lang="tr-TR" sz="1200" b="1" dirty="0"/>
              <a:t>: </a:t>
            </a:r>
            <a:r>
              <a:rPr lang="tr-TR" sz="1200" dirty="0"/>
              <a:t>https://twitter.com/ihoenez</a:t>
            </a:r>
          </a:p>
          <a:p>
            <a:r>
              <a:rPr lang="tr-TR" sz="1200" b="1" dirty="0"/>
              <a:t>	Facebook: </a:t>
            </a:r>
            <a:r>
              <a:rPr lang="tr-TR" sz="1200" dirty="0"/>
              <a:t>https://www.facebook.com/Enez-imam-Hatip-Ortaokulu-104589847921157/</a:t>
            </a:r>
          </a:p>
          <a:p>
            <a:r>
              <a:rPr lang="tr-TR" sz="1200" b="1" dirty="0"/>
              <a:t>	</a:t>
            </a:r>
            <a:r>
              <a:rPr lang="tr-TR" sz="1200" b="1" dirty="0" err="1"/>
              <a:t>İnstagram</a:t>
            </a:r>
            <a:r>
              <a:rPr lang="tr-TR" sz="1200" b="1" dirty="0"/>
              <a:t>: </a:t>
            </a:r>
            <a:r>
              <a:rPr lang="tr-TR" sz="1200" dirty="0"/>
              <a:t>https://www.instagram.com/eneziho/</a:t>
            </a:r>
          </a:p>
          <a:p>
            <a:r>
              <a:rPr lang="tr-TR" sz="1200" b="1" dirty="0"/>
              <a:t>	Youtube: </a:t>
            </a:r>
            <a:r>
              <a:rPr lang="tr-TR" sz="1200" dirty="0"/>
              <a:t>https://www.youtube.com/channel/UCJRhkXX6h5JIr9zQegb-TPw</a:t>
            </a:r>
          </a:p>
          <a:p>
            <a:r>
              <a:rPr lang="tr-TR" sz="1200" b="1" dirty="0"/>
              <a:t>Sosyal Medya Hesapları Linki: </a:t>
            </a:r>
          </a:p>
          <a:p>
            <a:r>
              <a:rPr lang="tr-TR" sz="1200" dirty="0"/>
              <a:t>http://enezimamhatipoo.meb.k12.tr/icerikler/sosyal-medya-hesaplar_9644133.html</a:t>
            </a:r>
          </a:p>
        </p:txBody>
      </p:sp>
    </p:spTree>
    <p:extLst>
      <p:ext uri="{BB962C8B-B14F-4D97-AF65-F5344CB8AC3E}">
        <p14:creationId xmlns:p14="http://schemas.microsoft.com/office/powerpoint/2010/main" val="175042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79" y="0"/>
            <a:ext cx="810592" cy="82154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917459" y="1195960"/>
            <a:ext cx="4572000" cy="12691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OKUYORUM PROJESİ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tr-T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 (2 Takım ile katıldık)</a:t>
            </a:r>
          </a:p>
          <a:p>
            <a:pPr lvl="1">
              <a:lnSpc>
                <a:spcPct val="107000"/>
              </a:lnSpc>
            </a:pPr>
            <a:endParaRPr lang="tr-T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ERDEM 2022 PROJESİ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Yoktur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B7BCAA9-1AB7-41FC-886A-28B4159FE55E}"/>
              </a:ext>
            </a:extLst>
          </p:cNvPr>
          <p:cNvSpPr txBox="1"/>
          <p:nvPr/>
        </p:nvSpPr>
        <p:spPr>
          <a:xfrm>
            <a:off x="2286000" y="732485"/>
            <a:ext cx="457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PROJELER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6988219-9717-46E3-BF50-2A602655A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9" y="3929784"/>
            <a:ext cx="3933920" cy="239973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FAC6925-75E1-4AE7-9A7B-D61129557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819" y="3965302"/>
            <a:ext cx="4326431" cy="236421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70A7E59-DD03-40BB-AF91-F32E18B3591D}"/>
              </a:ext>
            </a:extLst>
          </p:cNvPr>
          <p:cNvSpPr txBox="1"/>
          <p:nvPr/>
        </p:nvSpPr>
        <p:spPr>
          <a:xfrm>
            <a:off x="2286000" y="2951796"/>
            <a:ext cx="457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FAALİYETLERİMİZ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Yer Tutucusu 4">
            <a:extLst>
              <a:ext uri="{FF2B5EF4-FFF2-40B4-BE49-F238E27FC236}">
                <a16:creationId xmlns:a16="http://schemas.microsoft.com/office/drawing/2014/main" id="{7B884624-8E89-4948-9798-A9406C2D762C}"/>
              </a:ext>
            </a:extLst>
          </p:cNvPr>
          <p:cNvSpPr txBox="1">
            <a:spLocks/>
          </p:cNvSpPr>
          <p:nvPr/>
        </p:nvSpPr>
        <p:spPr>
          <a:xfrm>
            <a:off x="4492819" y="3429000"/>
            <a:ext cx="4326431" cy="39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Kariyer</a:t>
            </a:r>
            <a:r>
              <a:rPr lang="tr-TR" sz="2400" dirty="0"/>
              <a:t> </a:t>
            </a:r>
            <a:r>
              <a:rPr lang="tr-TR" sz="2000" dirty="0"/>
              <a:t>Günleri &amp; Çevre Gezileri</a:t>
            </a:r>
            <a:endParaRPr lang="tr-TR" sz="2400" dirty="0"/>
          </a:p>
        </p:txBody>
      </p:sp>
      <p:sp>
        <p:nvSpPr>
          <p:cNvPr id="13" name="Metin Yer Tutucusu 4">
            <a:extLst>
              <a:ext uri="{FF2B5EF4-FFF2-40B4-BE49-F238E27FC236}">
                <a16:creationId xmlns:a16="http://schemas.microsoft.com/office/drawing/2014/main" id="{EBD3F629-4AE6-4969-87B8-99EE9451AF81}"/>
              </a:ext>
            </a:extLst>
          </p:cNvPr>
          <p:cNvSpPr txBox="1">
            <a:spLocks/>
          </p:cNvSpPr>
          <p:nvPr/>
        </p:nvSpPr>
        <p:spPr>
          <a:xfrm>
            <a:off x="319040" y="3429000"/>
            <a:ext cx="3933920" cy="39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TEMA Çalışmaları</a:t>
            </a:r>
          </a:p>
        </p:txBody>
      </p:sp>
    </p:spTree>
    <p:extLst>
      <p:ext uri="{BB962C8B-B14F-4D97-AF65-F5344CB8AC3E}">
        <p14:creationId xmlns:p14="http://schemas.microsoft.com/office/powerpoint/2010/main" val="252760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79" y="0"/>
            <a:ext cx="810592" cy="82154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245842" y="1073591"/>
            <a:ext cx="420115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SINAV VE SORU REHBERLİĞİ ÇALIŞMALARI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5436797-1C7F-403E-8EFA-B6EDC65F3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9" y="1623449"/>
            <a:ext cx="7397262" cy="41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2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1863B27B-2DCC-4E9D-8813-2B0E7C0DE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" y="1310787"/>
            <a:ext cx="8323385" cy="4681904"/>
          </a:xfrm>
        </p:spPr>
      </p:pic>
    </p:spTree>
    <p:extLst>
      <p:ext uri="{BB962C8B-B14F-4D97-AF65-F5344CB8AC3E}">
        <p14:creationId xmlns:p14="http://schemas.microsoft.com/office/powerpoint/2010/main" val="384779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1" id="{2AD0F01F-43C4-4B61-804E-925EE7E94E90}" vid="{71801B62-EEBB-4088-AC19-8F24EC237B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MEB_4_3_2020</Template>
  <TotalTime>1480</TotalTime>
  <Words>429</Words>
  <Application>Microsoft Office PowerPoint</Application>
  <PresentationFormat>Ekran Gösterisi (4:3)</PresentationFormat>
  <Paragraphs>67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5" baseType="lpstr">
      <vt:lpstr>Arial</vt:lpstr>
      <vt:lpstr>Calibri</vt:lpstr>
      <vt:lpstr>Myriad Pro</vt:lpstr>
      <vt:lpstr>Myriad Pro Light</vt:lpstr>
      <vt:lpstr>MyriadPro</vt:lpstr>
      <vt:lpstr>Palatino Linotype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Kemal DUTMAN</dc:creator>
  <cp:lastModifiedBy>Sadi SAYLAK</cp:lastModifiedBy>
  <cp:revision>82</cp:revision>
  <dcterms:created xsi:type="dcterms:W3CDTF">2020-11-24T06:28:18Z</dcterms:created>
  <dcterms:modified xsi:type="dcterms:W3CDTF">2022-04-08T02:49:53Z</dcterms:modified>
</cp:coreProperties>
</file>